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73" r:id="rId3"/>
    <p:sldId id="281" r:id="rId4"/>
    <p:sldId id="282" r:id="rId5"/>
    <p:sldId id="292" r:id="rId6"/>
    <p:sldId id="283" r:id="rId7"/>
    <p:sldId id="284" r:id="rId8"/>
    <p:sldId id="285" r:id="rId9"/>
    <p:sldId id="286" r:id="rId10"/>
    <p:sldId id="293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16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B63F-B546-4C49-B32A-42F9ACBC7170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65E1-D7D8-4C90-93CA-3B5FF12C0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5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697C-7E8C-62E2-E96A-CC4ABFD10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C0001-6387-7722-F7A0-307F06DE0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9E08F-0615-A0E8-09A8-424C5F5D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95EC-6F98-1F13-28EC-E2E04E50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DCD0B-C444-9D0E-AC70-A94D81C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C461-9369-7000-8B69-FC1B5E8B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09E7F-147A-C125-38A1-4532E2738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53C8-96EC-DACB-424D-54BF5EF9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FA7C-D1D5-12BF-3A0E-29C6B4B6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26D6B-2BE5-A756-C86B-3023D3DB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55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6770C-C4C2-543F-1C3C-A5E706CB1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09D04-1C25-8E5E-5D64-77D361020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82EFB-CE7C-B185-F55D-A761F9AE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EF12-5729-688C-E319-821661BD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04E0D-94AC-4005-92C2-67D764AC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64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728E-43B2-6F15-E4A3-4733577C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2A196-B710-C3C7-2030-95388B8A3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6183-8933-CA9A-8CCC-DA268B6C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29A0C-EEB2-CA70-D0F2-933D59DC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1339-6B73-7A53-DF7E-27DF862FA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6A3C-4361-9A13-7233-154FB73D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C1F7B-5651-B39B-5715-FF1BDFF49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C72D0-A888-C338-1CF8-6E13C952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970D-8FE4-32CF-82CD-6D7C27BA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3660-DB8C-36B0-C1A3-E53C4DC5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16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8BB8-C768-121C-F3E7-7CF41544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FFD5C-4241-8044-FA1F-6BFA3F1DA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BB498-41FA-88F7-D8F9-A93BCC3B6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AD030-80B8-CDD4-4012-AEED7CF9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FE3CB-1812-3F65-621F-1CBEE160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0F612-F288-9200-8161-836EBE7C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4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3B96-11DC-B7F1-62BF-2C5BF924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A48A-DF70-65EE-D023-27FD08D6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C984E-B20C-D5B5-AD73-3F38B5E96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B9B45-18B9-4C12-5921-2DBEE742C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C857E6-3C36-4A36-8F84-F9B3201E3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67DDF-93EB-F16E-4976-3A191009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3BDE4-3566-1ABA-7B7C-92B27FE7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0B400-D798-AFA7-7B1C-6123C206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9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D235-F772-AA68-7D79-61F3CB35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11FC6-342D-3EF2-B5EE-B81F38C3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DEED0-8F97-14B1-5ED2-B6785275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61686-3528-822B-3833-B8129194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9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DBACA-0FD7-75D6-7965-B8B9D81B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0E883-AF8E-2F78-C86D-4192C010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8C1C9-AC36-1478-C274-75E72E8F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3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53485-84D4-8CAA-C9DE-EA138ADA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5C98-930F-1B99-6A6B-472CF082E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EB6CE-8867-A82B-2907-9FF0C3AF7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AEE7-65DB-24BA-C655-6627DEC8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6F38-8BA8-BC0F-5934-99798A60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FF172-BE2F-65F7-3978-E56F2DA5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5039-8921-F814-2DB8-806B4E83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6B2FF-DB5C-C8DC-F235-5FFF16ECD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39A30-1805-EAE7-1794-52901ADF0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5ABC5-75E4-9E96-928B-89075CC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F5E23-346B-4717-47B4-E623AC51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073C9-2256-171D-3B69-3926D681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08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18B771-2363-26F0-081C-0F5ED3BF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0E9B4-6235-4FB8-0833-60A4B306B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F3CC-8774-4E0C-755F-97973F145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E44C-4324-4434-B4B9-6F33A293263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87234-1538-F740-529B-6F42FAEBA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0569-1EFB-F394-16BF-74A45629B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290CE-A24D-4F17-B703-34C4A70B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7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7FDCB-4DED-D6EE-8FBD-662962244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7579729" y="3684392"/>
            <a:ext cx="3286415" cy="2839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5B798-E9F1-6EBB-A38B-42E8AF0D2E74}"/>
              </a:ext>
            </a:extLst>
          </p:cNvPr>
          <p:cNvSpPr txBox="1"/>
          <p:nvPr/>
        </p:nvSpPr>
        <p:spPr>
          <a:xfrm>
            <a:off x="1325856" y="3939054"/>
            <a:ext cx="63078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ook Antiqua" panose="02040602050305030304" pitchFamily="18" charset="0"/>
                <a:cs typeface="Aparajita" panose="020B0502040204020203" pitchFamily="18" charset="0"/>
              </a:rPr>
              <a:t>Nettleham Neighbourhood Plan</a:t>
            </a:r>
          </a:p>
          <a:p>
            <a:pPr algn="ctr"/>
            <a:r>
              <a:rPr lang="en-GB" sz="4800" dirty="0">
                <a:latin typeface="Book Antiqua" panose="02040602050305030304" pitchFamily="18" charset="0"/>
                <a:cs typeface="Aparajita" panose="020B0502040204020203" pitchFamily="18" charset="0"/>
              </a:rPr>
              <a:t>2024 Update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2EE87-60E6-DDD1-39F8-8BFC1FB5E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1" y="395121"/>
            <a:ext cx="3077752" cy="30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C1D2D-F57F-D9CA-B9A6-E6B9681FCEA5}"/>
              </a:ext>
            </a:extLst>
          </p:cNvPr>
          <p:cNvSpPr txBox="1"/>
          <p:nvPr/>
        </p:nvSpPr>
        <p:spPr>
          <a:xfrm>
            <a:off x="3690533" y="629851"/>
            <a:ext cx="7897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Nettleham Parish Council</a:t>
            </a:r>
          </a:p>
          <a:p>
            <a:pPr algn="ctr"/>
            <a:r>
              <a:rPr lang="en-GB" sz="5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Annual Parish Meeting</a:t>
            </a:r>
          </a:p>
        </p:txBody>
      </p:sp>
    </p:spTree>
    <p:extLst>
      <p:ext uri="{BB962C8B-B14F-4D97-AF65-F5344CB8AC3E}">
        <p14:creationId xmlns:p14="http://schemas.microsoft.com/office/powerpoint/2010/main" val="90307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Issues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D6B377-92A4-95CB-ECEF-030DA331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262" y="2781630"/>
            <a:ext cx="4825827" cy="341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10508-82BD-056C-2E05-92D31B324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58" y="4257674"/>
            <a:ext cx="5814693" cy="2301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AE6A8-190D-DC84-89B0-B3DAD4B7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373" y="779368"/>
            <a:ext cx="4339226" cy="2899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94C4E5-D81B-DDC6-B622-E3896D769D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82" b="1914"/>
          <a:stretch/>
        </p:blipFill>
        <p:spPr>
          <a:xfrm>
            <a:off x="519843" y="997990"/>
            <a:ext cx="4314647" cy="304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4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rthumberland County Council - Referendum date set for Seaton Valley  Neighbourhood Plan">
            <a:extLst>
              <a:ext uri="{FF2B5EF4-FFF2-40B4-BE49-F238E27FC236}">
                <a16:creationId xmlns:a16="http://schemas.microsoft.com/office/drawing/2014/main" id="{3445C6C5-26CB-958B-7364-5A1D16E14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4000" r="14444"/>
          <a:stretch/>
        </p:blipFill>
        <p:spPr bwMode="auto">
          <a:xfrm>
            <a:off x="7848948" y="3012484"/>
            <a:ext cx="3708052" cy="34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Future &amp; Adoption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8CAACE-42B1-8709-5286-AD8CE6D4BED6}"/>
              </a:ext>
            </a:extLst>
          </p:cNvPr>
          <p:cNvSpPr txBox="1"/>
          <p:nvPr/>
        </p:nvSpPr>
        <p:spPr>
          <a:xfrm>
            <a:off x="1116460" y="2237907"/>
            <a:ext cx="952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Production of material for Nettleham residents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Referendum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Adoption (dependent on result)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84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80411" y="894653"/>
            <a:ext cx="9750177" cy="605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is a Neighbourhood Plan?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Neighbourhood Plans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The NNP Review Process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Public Consultation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Issues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Current situation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Future &amp; Adoption</a:t>
            </a:r>
            <a:endParaRPr lang="en-GB" sz="3200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624380" y="185821"/>
            <a:ext cx="2121691" cy="18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What is a Neighbourhood Plan?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C38C58-9520-3228-1EDA-B606F0FBC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59" y="1933107"/>
            <a:ext cx="9606083" cy="36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5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Neighbourhood Plans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6913E-A0DF-7F1A-9B88-F3168290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46" y="927863"/>
            <a:ext cx="3627960" cy="3297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99E67-1D1A-65C2-FD6C-EED1451EF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536" y="1102592"/>
            <a:ext cx="4206240" cy="4652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4619E-9173-41B6-AD0D-868BC55BC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46" y="4509670"/>
            <a:ext cx="4513562" cy="2235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C61EE-855E-7759-B409-A866C3A83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00">
            <a:off x="8390674" y="2045736"/>
            <a:ext cx="3434880" cy="45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Neighbourhood Plans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3E086-BDF1-2420-934C-4204ECC3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60" y="569145"/>
            <a:ext cx="8731548" cy="6062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The NNP Review Process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B9E2C-DBF9-263E-0977-CC078D75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767" y="802363"/>
            <a:ext cx="5280585" cy="3730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EEBFA-FE4A-745E-DDA9-D873987AA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60000">
            <a:off x="6892595" y="3532228"/>
            <a:ext cx="2133600" cy="3024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E59C8-D972-B0CB-DAE6-FDE774536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60000">
            <a:off x="685703" y="1075182"/>
            <a:ext cx="3711439" cy="525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D0A6A-A7FC-7468-7E38-A33578D2A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000">
            <a:off x="8812822" y="2295092"/>
            <a:ext cx="2774102" cy="39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808516C-C7E3-D4BB-9E72-1E8125F65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44"/>
          <a:stretch/>
        </p:blipFill>
        <p:spPr>
          <a:xfrm rot="-360000">
            <a:off x="6879220" y="1210367"/>
            <a:ext cx="3010055" cy="1479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58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Public Consultation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 b="4470"/>
          <a:stretch/>
        </p:blipFill>
        <p:spPr>
          <a:xfrm>
            <a:off x="9941522" y="75143"/>
            <a:ext cx="2106201" cy="182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74C75-DFA0-EDB0-41A3-3478FA5F67FD}"/>
              </a:ext>
            </a:extLst>
          </p:cNvPr>
          <p:cNvSpPr txBox="1"/>
          <p:nvPr/>
        </p:nvSpPr>
        <p:spPr>
          <a:xfrm>
            <a:off x="70453" y="1355683"/>
            <a:ext cx="9131301" cy="519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Group constitution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Public Meetings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Public information displays &amp; consultation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Information leaflets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Parish Council Website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Surveys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Matters Articles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Statutory Bodies &amp; interested parties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C454E-D35A-CEB0-A0E7-210E247D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664" y="1999529"/>
            <a:ext cx="1854295" cy="2648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A0A00-44C9-F817-5D3D-B799D6ADB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60000">
            <a:off x="8400813" y="2222393"/>
            <a:ext cx="2495678" cy="35244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163EC-7FC4-CAA2-B1B5-752E27EA8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820000">
            <a:off x="7494393" y="2867753"/>
            <a:ext cx="2457576" cy="3492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CC677-2E0B-FC0E-9664-C8F799FA4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7996" y="3088468"/>
            <a:ext cx="2476627" cy="35244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812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Nettleham Issues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3D891-D6C9-76F6-F466-33CC611F5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" t="1845" b="2210"/>
          <a:stretch/>
        </p:blipFill>
        <p:spPr>
          <a:xfrm>
            <a:off x="5105596" y="1933107"/>
            <a:ext cx="6197404" cy="4353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6AB62-BB1A-95A6-6A51-CAB6ED25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53" y="856304"/>
            <a:ext cx="3638528" cy="2572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E2B95-6DAE-0019-F3C7-7A6B44D5D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54" y="3709753"/>
            <a:ext cx="3638528" cy="25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3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9337-2B0A-B0BF-D2E7-60F41582DF9C}"/>
              </a:ext>
            </a:extLst>
          </p:cNvPr>
          <p:cNvSpPr txBox="1"/>
          <p:nvPr/>
        </p:nvSpPr>
        <p:spPr>
          <a:xfrm>
            <a:off x="1325363" y="113015"/>
            <a:ext cx="9750177" cy="58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Current situation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EBCAB-EE98-D2D9-5F32-2372D084B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" b="4470"/>
          <a:stretch/>
        </p:blipFill>
        <p:spPr>
          <a:xfrm>
            <a:off x="9719353" y="113015"/>
            <a:ext cx="2106201" cy="182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A95399-60BC-81EC-94DB-45853A82C56B}"/>
              </a:ext>
            </a:extLst>
          </p:cNvPr>
          <p:cNvSpPr txBox="1"/>
          <p:nvPr/>
        </p:nvSpPr>
        <p:spPr>
          <a:xfrm>
            <a:off x="797958" y="1575306"/>
            <a:ext cx="7924800" cy="445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Submision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version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Parish Council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Statutory Bodies &amp; Interested Parties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Responses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Examination &amp; Questions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Result &amp; responses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DA3B6-D447-8549-D2E0-566D331C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640764" y="2153810"/>
            <a:ext cx="3144548" cy="44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8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112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Higham</dc:creator>
  <cp:lastModifiedBy>Chris Higham</cp:lastModifiedBy>
  <cp:revision>7</cp:revision>
  <dcterms:created xsi:type="dcterms:W3CDTF">2022-07-12T15:31:21Z</dcterms:created>
  <dcterms:modified xsi:type="dcterms:W3CDTF">2024-04-16T13:05:37Z</dcterms:modified>
</cp:coreProperties>
</file>